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76" r:id="rId4"/>
    <p:sldId id="279" r:id="rId5"/>
    <p:sldId id="280" r:id="rId6"/>
  </p:sldIdLst>
  <p:sldSz cx="9144000" cy="6858000" type="screen4x3"/>
  <p:notesSz cx="7077075" cy="9051925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19"/>
    <a:srgbClr val="006036"/>
    <a:srgbClr val="FFFFFF"/>
    <a:srgbClr val="000000"/>
    <a:srgbClr val="FF6600"/>
    <a:srgbClr val="FFCC00"/>
    <a:srgbClr val="FF3399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59" d="100"/>
          <a:sy n="59" d="100"/>
        </p:scale>
        <p:origin x="-13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presentacion gob tam-02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B%20-%20Mapas%20Carteras%20de%20Proyectos%20Metropolitanos.ppt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alpha val="5294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fondo de presentacion gob tam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114800" y="714356"/>
            <a:ext cx="50292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PROGRAMA METROPOLITANO DE ORDENAMIENTO TERRITORIAL DE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NUEVO LAREDO (En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proceso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de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actualización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y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aprobación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)</a:t>
            </a:r>
          </a:p>
          <a:p>
            <a:pPr algn="r"/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Fichas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Técnicas</a:t>
            </a:r>
            <a:endParaRPr lang="en-US" sz="2200" dirty="0">
              <a:solidFill>
                <a:schemeClr val="bg1"/>
              </a:solidFill>
              <a:latin typeface="Avenir LT Std 65 Medium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408" y="71414"/>
            <a:ext cx="8567186" cy="67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746720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669196" y="2524125"/>
            <a:ext cx="4189084" cy="335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Área de influencia: Norponiente de la ciudad.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Tipo de abastecimiento: Bombeo a tanque.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Capacidad de producción: 200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lps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Tipo de captación: Cárcamo con bombas sumergibles.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43 millones de pesos.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Población servida: 69 mil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hab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s-MX" sz="1600" dirty="0">
              <a:latin typeface="Avenir LT Std 35 Light" pitchFamily="34" charset="0"/>
            </a:endParaRPr>
          </a:p>
        </p:txBody>
      </p:sp>
      <p:sp>
        <p:nvSpPr>
          <p:cNvPr id="5" name="4 CuadroTexto">
            <a:hlinkClick r:id="rId3" action="ppaction://hlinkpres?slideindex=5&amp;slidetitle=Zona Metropolitana de Nuevo Laredo"/>
          </p:cNvPr>
          <p:cNvSpPr txBox="1"/>
          <p:nvPr/>
        </p:nvSpPr>
        <p:spPr>
          <a:xfrm>
            <a:off x="877205" y="919753"/>
            <a:ext cx="1678571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Nuevo Laredo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285720" y="824195"/>
            <a:ext cx="6599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Construcción de planta potabilizadora norte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11" name="Picture 2" descr="C:\Documents and Settings\HeGuMa\Escritorio\Imagen1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06" y="1071546"/>
            <a:ext cx="8951973" cy="4608265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6858001" y="1214436"/>
            <a:ext cx="10715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CARCAMO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429251" y="2500311"/>
            <a:ext cx="1143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TANQUE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AGUAS CLARAS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286126" y="2571748"/>
            <a:ext cx="1143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C.C.M.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626" y="3071811"/>
            <a:ext cx="1143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LECHOS DE SECADO DE LODOS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71438" y="4429123"/>
            <a:ext cx="17145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OFICINAS ADMINISTRATIVAS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714376" y="5643561"/>
            <a:ext cx="1714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ACCESO PPAL.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357813" y="4786311"/>
            <a:ext cx="1714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DOSIFICACION DE COAGULANTES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3357563" y="4571998"/>
            <a:ext cx="128587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FLOCULADOR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357563" y="4143373"/>
            <a:ext cx="150018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SEDIMENTADOR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3143251" y="3652836"/>
            <a:ext cx="150018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FILTRO</a:t>
            </a:r>
          </a:p>
        </p:txBody>
      </p:sp>
      <p:pic>
        <p:nvPicPr>
          <p:cNvPr id="24" name="Picture 2" descr="C:\Documents and Settings\HeGuMa\Escritorio\0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71934" y="5786454"/>
            <a:ext cx="3641725" cy="436562"/>
          </a:xfrm>
          <a:prstGeom prst="rect">
            <a:avLst/>
          </a:prstGeom>
          <a:noFill/>
        </p:spPr>
      </p:pic>
      <p:sp>
        <p:nvSpPr>
          <p:cNvPr id="22" name="21 CuadroTexto">
            <a:hlinkClick r:id="rId4" action="ppaction://hlinkpres?slideindex=5&amp;slidetitle=Zona Metropolitana de Nuevo Laredo"/>
          </p:cNvPr>
          <p:cNvSpPr txBox="1"/>
          <p:nvPr/>
        </p:nvSpPr>
        <p:spPr>
          <a:xfrm>
            <a:off x="5732965" y="6453336"/>
            <a:ext cx="1678571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Nuevo Laredo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049" y="71414"/>
            <a:ext cx="8593107" cy="67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675282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597758" y="2524125"/>
            <a:ext cx="4189084" cy="335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Área de influencia: Río Bravo, Alazanas, Reservas Territoriales y Puente III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Tipo de proceso: Lodos activados por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aereación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extendida.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Capacidad de tratamiento: 200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lps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Sitio de vertido: Arrollo el Coyote.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85 millones de pesos.</a:t>
            </a:r>
          </a:p>
          <a:p>
            <a:pPr>
              <a:buFont typeface="Wingdings" pitchFamily="2" charset="2"/>
              <a:buChar char="§"/>
            </a:pPr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Población servida: 70 mil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hab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  <a:endParaRPr lang="es-MX" sz="1600" dirty="0">
              <a:latin typeface="Avenir LT Std 35 Light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683358" y="883919"/>
            <a:ext cx="5074276" cy="4941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dirty="0" smtClean="0">
                <a:solidFill>
                  <a:schemeClr val="bg1">
                    <a:lumMod val="50000"/>
                  </a:schemeClr>
                </a:solidFill>
                <a:latin typeface="Avenir LT Std 35 Light" pitchFamily="34" charset="0"/>
              </a:rPr>
              <a:t>Construcción de segundo módulo de la Planta tratadora Norponiente.</a:t>
            </a:r>
          </a:p>
        </p:txBody>
      </p:sp>
      <p:sp>
        <p:nvSpPr>
          <p:cNvPr id="8" name="7 CuadroTexto">
            <a:hlinkClick r:id="rId3" action="ppaction://hlinkpres?slideindex=5&amp;slidetitle=Zona Metropolitana de Nuevo Laredo"/>
          </p:cNvPr>
          <p:cNvSpPr txBox="1"/>
          <p:nvPr/>
        </p:nvSpPr>
        <p:spPr>
          <a:xfrm>
            <a:off x="877205" y="919753"/>
            <a:ext cx="1678571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Nuevo Laredo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285720" y="714356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Ampliación de planta tratadora Norponiente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15" name="Picture 2" descr="C:\Documents and Settings\HeGuMa\Escritorio\Imagen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28736"/>
            <a:ext cx="9144000" cy="4628977"/>
          </a:xfrm>
          <a:prstGeom prst="rect">
            <a:avLst/>
          </a:prstGeom>
          <a:noFill/>
        </p:spPr>
      </p:pic>
      <p:sp>
        <p:nvSpPr>
          <p:cNvPr id="5" name="4 CuadroTexto">
            <a:hlinkClick r:id="rId3" action="ppaction://hlinkpres?slideindex=5&amp;slidetitle=Zona Metropolitana de Nuevo Laredo"/>
          </p:cNvPr>
          <p:cNvSpPr txBox="1"/>
          <p:nvPr/>
        </p:nvSpPr>
        <p:spPr>
          <a:xfrm>
            <a:off x="5652120" y="6453336"/>
            <a:ext cx="1678571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Nuevo Laredo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2613</TotalTime>
  <Words>202</Words>
  <Application>Microsoft Office PowerPoint</Application>
  <PresentationFormat>Presentación en pantalla (4:3)</PresentationFormat>
  <Paragraphs>47</Paragraphs>
  <Slides>5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Office Theme</vt:lpstr>
      <vt:lpstr>Diapositiva 1</vt:lpstr>
      <vt:lpstr>Diapositiva 2</vt:lpstr>
      <vt:lpstr>Diapositiva 3</vt:lpstr>
      <vt:lpstr>Diapositiva 4</vt:lpstr>
      <vt:lpstr>Diapositiva 5</vt:lpstr>
    </vt:vector>
  </TitlesOfParts>
  <Company>diseno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cartello diseño publicitario</dc:creator>
  <cp:lastModifiedBy>Jimmy</cp:lastModifiedBy>
  <cp:revision>220</cp:revision>
  <dcterms:created xsi:type="dcterms:W3CDTF">2010-12-31T17:55:58Z</dcterms:created>
  <dcterms:modified xsi:type="dcterms:W3CDTF">2011-10-07T17:07:01Z</dcterms:modified>
</cp:coreProperties>
</file>